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jpg>
</file>

<file path=ppt/media/image5.jpg>
</file>

<file path=ppt/media/image6.png>
</file>

<file path=ppt/media/image7.tif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F26D51-BB6E-FD49-B0D5-B531EA24DCEC}" type="datetimeFigureOut">
              <a:rPr lang="en-US" smtClean="0"/>
              <a:t>1/14/18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0BFCE7-EDEB-FD4B-97FE-E4AF2C667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947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1/14/18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Style Transfer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MTA Learning From Examples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675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1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8200" y="4323041"/>
            <a:ext cx="2940050" cy="576262"/>
          </a:xfrm>
        </p:spPr>
        <p:txBody>
          <a:bodyPr/>
          <a:lstStyle/>
          <a:p>
            <a:r>
              <a:rPr lang="en-US" dirty="0" err="1" smtClean="0"/>
              <a:t>Maayan</a:t>
            </a:r>
            <a:endParaRPr lang="en-US" dirty="0"/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72" b="29272"/>
          <a:stretch>
            <a:fillRect/>
          </a:stretch>
        </p:blipFill>
        <p:spPr>
          <a:xfrm>
            <a:off x="838200" y="2232095"/>
            <a:ext cx="2940050" cy="1524000"/>
          </a:xfrm>
        </p:spPr>
      </p:pic>
      <p:sp>
        <p:nvSpPr>
          <p:cNvPr id="8" name="Text Placeholder 7"/>
          <p:cNvSpPr>
            <a:spLocks noGrp="1"/>
          </p:cNvSpPr>
          <p:nvPr>
            <p:ph type="body" sz="half" idx="18"/>
          </p:nvPr>
        </p:nvSpPr>
        <p:spPr>
          <a:xfrm>
            <a:off x="838200" y="4899303"/>
            <a:ext cx="2940050" cy="659189"/>
          </a:xfrm>
        </p:spPr>
        <p:txBody>
          <a:bodyPr/>
          <a:lstStyle/>
          <a:p>
            <a:r>
              <a:rPr lang="en-US" dirty="0" smtClean="0"/>
              <a:t>Created 2015</a:t>
            </a:r>
          </a:p>
          <a:p>
            <a:r>
              <a:rPr lang="en-US" dirty="0" smtClean="0"/>
              <a:t>Child and hell raiser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4" name="Picture Placeholder 13"/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65" b="15365"/>
          <a:stretch>
            <a:fillRect/>
          </a:stretch>
        </p:blipFill>
        <p:spPr>
          <a:xfrm>
            <a:off x="4090726" y="1690687"/>
            <a:ext cx="4496524" cy="2338387"/>
          </a:xfrm>
        </p:spPr>
      </p:pic>
      <p:sp>
        <p:nvSpPr>
          <p:cNvPr id="9" name="Text Placeholder 8"/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US" dirty="0" smtClean="0"/>
              <a:t>Note the </a:t>
            </a:r>
            <a:r>
              <a:rPr lang="en-US" dirty="0" err="1" smtClean="0"/>
              <a:t>giger</a:t>
            </a:r>
            <a:r>
              <a:rPr lang="en-US" dirty="0" smtClean="0"/>
              <a:t> beard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904459" y="4273244"/>
            <a:ext cx="2932113" cy="576262"/>
          </a:xfrm>
        </p:spPr>
        <p:txBody>
          <a:bodyPr/>
          <a:lstStyle/>
          <a:p>
            <a:r>
              <a:rPr lang="en-US" dirty="0" smtClean="0"/>
              <a:t>Van Gogh</a:t>
            </a:r>
            <a:endParaRPr lang="en-US" dirty="0"/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4" b="15384"/>
          <a:stretch>
            <a:fillRect/>
          </a:stretch>
        </p:blipFill>
        <p:spPr>
          <a:xfrm>
            <a:off x="8904458" y="2232095"/>
            <a:ext cx="2932113" cy="1524000"/>
          </a:xfrm>
        </p:spPr>
      </p:pic>
      <p:sp>
        <p:nvSpPr>
          <p:cNvPr id="10" name="Text Placeholder 9"/>
          <p:cNvSpPr>
            <a:spLocks noGrp="1"/>
          </p:cNvSpPr>
          <p:nvPr>
            <p:ph type="body" sz="half" idx="20"/>
          </p:nvPr>
        </p:nvSpPr>
        <p:spPr>
          <a:xfrm>
            <a:off x="8904334" y="4849503"/>
            <a:ext cx="2935997" cy="659189"/>
          </a:xfrm>
        </p:spPr>
        <p:txBody>
          <a:bodyPr/>
          <a:lstStyle/>
          <a:p>
            <a:r>
              <a:rPr lang="en-US" dirty="0" smtClean="0"/>
              <a:t>Created 1889</a:t>
            </a:r>
          </a:p>
          <a:p>
            <a:r>
              <a:rPr lang="en-US" dirty="0" smtClean="0"/>
              <a:t>Portrait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6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2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8200" y="4323041"/>
            <a:ext cx="2940050" cy="576262"/>
          </a:xfrm>
        </p:spPr>
        <p:txBody>
          <a:bodyPr/>
          <a:lstStyle/>
          <a:p>
            <a:r>
              <a:rPr lang="en-US" dirty="0" err="1" smtClean="0"/>
              <a:t>Maayan</a:t>
            </a:r>
            <a:endParaRPr lang="en-US" dirty="0"/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72" b="29272"/>
          <a:stretch>
            <a:fillRect/>
          </a:stretch>
        </p:blipFill>
        <p:spPr>
          <a:xfrm>
            <a:off x="838200" y="2232095"/>
            <a:ext cx="2940050" cy="1524000"/>
          </a:xfrm>
        </p:spPr>
      </p:pic>
      <p:sp>
        <p:nvSpPr>
          <p:cNvPr id="8" name="Text Placeholder 7"/>
          <p:cNvSpPr>
            <a:spLocks noGrp="1"/>
          </p:cNvSpPr>
          <p:nvPr>
            <p:ph type="body" sz="half" idx="18"/>
          </p:nvPr>
        </p:nvSpPr>
        <p:spPr>
          <a:xfrm>
            <a:off x="838200" y="4899303"/>
            <a:ext cx="2940050" cy="659189"/>
          </a:xfrm>
        </p:spPr>
        <p:txBody>
          <a:bodyPr/>
          <a:lstStyle/>
          <a:p>
            <a:r>
              <a:rPr lang="en-US" dirty="0" smtClean="0"/>
              <a:t>Created 2015</a:t>
            </a:r>
          </a:p>
          <a:p>
            <a:r>
              <a:rPr lang="en-US" dirty="0" smtClean="0"/>
              <a:t>The chosen one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904459" y="4273244"/>
            <a:ext cx="2932113" cy="576262"/>
          </a:xfrm>
        </p:spPr>
        <p:txBody>
          <a:bodyPr/>
          <a:lstStyle/>
          <a:p>
            <a:r>
              <a:rPr lang="en-US" dirty="0" smtClean="0"/>
              <a:t>The Matrix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0"/>
          </p:nvPr>
        </p:nvSpPr>
        <p:spPr>
          <a:xfrm>
            <a:off x="8904334" y="4849503"/>
            <a:ext cx="2935997" cy="659189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Created 1999</a:t>
            </a:r>
          </a:p>
          <a:p>
            <a:r>
              <a:rPr lang="en-US" dirty="0" smtClean="0"/>
              <a:t>Movie Trilogy, and sex change incentive</a:t>
            </a:r>
            <a:endParaRPr lang="en-US" dirty="0"/>
          </a:p>
        </p:txBody>
      </p:sp>
      <p:pic>
        <p:nvPicPr>
          <p:cNvPr id="16" name="Picture Placeholder 15"/>
          <p:cNvPicPr>
            <a:picLocks noGrp="1" noChangeAspect="1"/>
          </p:cNvPicPr>
          <p:nvPr>
            <p:ph type="pic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96" b="15696"/>
          <a:stretch>
            <a:fillRect/>
          </a:stretch>
        </p:blipFill>
        <p:spPr>
          <a:xfrm>
            <a:off x="8904459" y="2232095"/>
            <a:ext cx="2932113" cy="1524000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65" b="15365"/>
          <a:stretch>
            <a:fillRect/>
          </a:stretch>
        </p:blipFill>
        <p:spPr>
          <a:xfrm>
            <a:off x="4083221" y="1690688"/>
            <a:ext cx="4517854" cy="2349480"/>
          </a:xfrm>
          <a:prstGeom prst="roundRect">
            <a:avLst>
              <a:gd name="adj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2105738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2 </a:t>
            </a:r>
            <a:r>
              <a:rPr lang="mr-IN" dirty="0" smtClean="0"/>
              <a:t>–</a:t>
            </a:r>
            <a:r>
              <a:rPr lang="en-US" dirty="0" smtClean="0"/>
              <a:t> Color Filter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8200" y="4323041"/>
            <a:ext cx="2940050" cy="576262"/>
          </a:xfrm>
        </p:spPr>
        <p:txBody>
          <a:bodyPr/>
          <a:lstStyle/>
          <a:p>
            <a:r>
              <a:rPr lang="en-US" dirty="0" err="1" smtClean="0"/>
              <a:t>Maayan</a:t>
            </a:r>
            <a:endParaRPr lang="en-US" dirty="0"/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72" b="29272"/>
          <a:stretch>
            <a:fillRect/>
          </a:stretch>
        </p:blipFill>
        <p:spPr>
          <a:xfrm>
            <a:off x="838200" y="2232095"/>
            <a:ext cx="2940050" cy="1524000"/>
          </a:xfrm>
        </p:spPr>
      </p:pic>
      <p:sp>
        <p:nvSpPr>
          <p:cNvPr id="8" name="Text Placeholder 7"/>
          <p:cNvSpPr>
            <a:spLocks noGrp="1"/>
          </p:cNvSpPr>
          <p:nvPr>
            <p:ph type="body" sz="half" idx="18"/>
          </p:nvPr>
        </p:nvSpPr>
        <p:spPr>
          <a:xfrm>
            <a:off x="838200" y="4899303"/>
            <a:ext cx="2940050" cy="659189"/>
          </a:xfrm>
        </p:spPr>
        <p:txBody>
          <a:bodyPr/>
          <a:lstStyle/>
          <a:p>
            <a:r>
              <a:rPr lang="en-US" dirty="0" smtClean="0"/>
              <a:t>Created 2015</a:t>
            </a:r>
          </a:p>
          <a:p>
            <a:r>
              <a:rPr lang="en-US" dirty="0" smtClean="0"/>
              <a:t>She has a spoon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904459" y="4273244"/>
            <a:ext cx="2932113" cy="576262"/>
          </a:xfrm>
        </p:spPr>
        <p:txBody>
          <a:bodyPr/>
          <a:lstStyle/>
          <a:p>
            <a:r>
              <a:rPr lang="en-US" dirty="0" smtClean="0"/>
              <a:t>The Matrix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0"/>
          </p:nvPr>
        </p:nvSpPr>
        <p:spPr>
          <a:xfrm>
            <a:off x="8904334" y="4849503"/>
            <a:ext cx="2935997" cy="659189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Created 1999</a:t>
            </a:r>
          </a:p>
          <a:p>
            <a:r>
              <a:rPr lang="en-US" dirty="0" smtClean="0"/>
              <a:t>Movie Trilogy, and sex change incentive</a:t>
            </a:r>
            <a:endParaRPr lang="en-US" dirty="0"/>
          </a:p>
        </p:txBody>
      </p:sp>
      <p:pic>
        <p:nvPicPr>
          <p:cNvPr id="16" name="Picture Placeholder 15"/>
          <p:cNvPicPr>
            <a:picLocks noGrp="1" noChangeAspect="1"/>
          </p:cNvPicPr>
          <p:nvPr>
            <p:ph type="pic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96" b="15696"/>
          <a:stretch>
            <a:fillRect/>
          </a:stretch>
        </p:blipFill>
        <p:spPr>
          <a:xfrm>
            <a:off x="8904459" y="2232095"/>
            <a:ext cx="2932113" cy="1524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t="14332" b="13909"/>
          <a:stretch/>
        </p:blipFill>
        <p:spPr>
          <a:xfrm>
            <a:off x="4038600" y="1533447"/>
            <a:ext cx="4591050" cy="2379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594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3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8200" y="4323041"/>
            <a:ext cx="2940050" cy="576262"/>
          </a:xfrm>
        </p:spPr>
        <p:txBody>
          <a:bodyPr/>
          <a:lstStyle/>
          <a:p>
            <a:r>
              <a:rPr lang="en-US" dirty="0" err="1" smtClean="0"/>
              <a:t>Maayan</a:t>
            </a:r>
            <a:endParaRPr lang="en-US" dirty="0"/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72" b="29272"/>
          <a:stretch>
            <a:fillRect/>
          </a:stretch>
        </p:blipFill>
        <p:spPr>
          <a:xfrm>
            <a:off x="838200" y="2232095"/>
            <a:ext cx="2940050" cy="1524000"/>
          </a:xfrm>
        </p:spPr>
      </p:pic>
      <p:sp>
        <p:nvSpPr>
          <p:cNvPr id="8" name="Text Placeholder 7"/>
          <p:cNvSpPr>
            <a:spLocks noGrp="1"/>
          </p:cNvSpPr>
          <p:nvPr>
            <p:ph type="body" sz="half" idx="18"/>
          </p:nvPr>
        </p:nvSpPr>
        <p:spPr>
          <a:xfrm>
            <a:off x="838200" y="4899303"/>
            <a:ext cx="2940050" cy="659189"/>
          </a:xfrm>
        </p:spPr>
        <p:txBody>
          <a:bodyPr/>
          <a:lstStyle/>
          <a:p>
            <a:r>
              <a:rPr lang="en-US" dirty="0" smtClean="0"/>
              <a:t>Created 2015</a:t>
            </a:r>
          </a:p>
          <a:p>
            <a:r>
              <a:rPr lang="en-US" dirty="0" smtClean="0"/>
              <a:t>Child and hell raiser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904459" y="4273244"/>
            <a:ext cx="2932113" cy="576262"/>
          </a:xfrm>
        </p:spPr>
        <p:txBody>
          <a:bodyPr/>
          <a:lstStyle/>
          <a:p>
            <a:r>
              <a:rPr lang="en-US" dirty="0" smtClean="0"/>
              <a:t>Picasso 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0"/>
          </p:nvPr>
        </p:nvSpPr>
        <p:spPr>
          <a:xfrm>
            <a:off x="8904334" y="4849503"/>
            <a:ext cx="2935997" cy="659189"/>
          </a:xfrm>
        </p:spPr>
        <p:txBody>
          <a:bodyPr/>
          <a:lstStyle/>
          <a:p>
            <a:r>
              <a:rPr lang="en-US" dirty="0" smtClean="0"/>
              <a:t>Created 1937</a:t>
            </a:r>
          </a:p>
          <a:p>
            <a:r>
              <a:rPr lang="en-US" dirty="0"/>
              <a:t>Seated Woman</a:t>
            </a: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4" b="15384"/>
          <a:stretch>
            <a:fillRect/>
          </a:stretch>
        </p:blipFill>
        <p:spPr>
          <a:xfrm>
            <a:off x="8899726" y="2232095"/>
            <a:ext cx="2932113" cy="1524000"/>
          </a:xfrm>
        </p:spPr>
      </p:pic>
      <p:pic>
        <p:nvPicPr>
          <p:cNvPr id="16" name="Picture Placeholder 15"/>
          <p:cNvPicPr>
            <a:picLocks noGrp="1" noChangeAspect="1"/>
          </p:cNvPicPr>
          <p:nvPr>
            <p:ph type="pic" idx="2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65" b="15365"/>
          <a:stretch/>
        </p:blipFill>
        <p:spPr>
          <a:xfrm>
            <a:off x="4044631" y="1623521"/>
            <a:ext cx="4570732" cy="237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64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4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8200" y="4323041"/>
            <a:ext cx="2940050" cy="576262"/>
          </a:xfrm>
        </p:spPr>
        <p:txBody>
          <a:bodyPr/>
          <a:lstStyle/>
          <a:p>
            <a:r>
              <a:rPr lang="en-US" dirty="0" err="1" smtClean="0"/>
              <a:t>Deadpool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18"/>
          </p:nvPr>
        </p:nvSpPr>
        <p:spPr>
          <a:xfrm>
            <a:off x="838200" y="4899303"/>
            <a:ext cx="2940050" cy="659189"/>
          </a:xfrm>
        </p:spPr>
        <p:txBody>
          <a:bodyPr/>
          <a:lstStyle/>
          <a:p>
            <a:r>
              <a:rPr lang="en-US" dirty="0" smtClean="0"/>
              <a:t>His honey brings the boys to the yard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904459" y="4273244"/>
            <a:ext cx="2932113" cy="576262"/>
          </a:xfrm>
        </p:spPr>
        <p:txBody>
          <a:bodyPr/>
          <a:lstStyle/>
          <a:p>
            <a:r>
              <a:rPr lang="en-US" dirty="0" smtClean="0"/>
              <a:t>Van Gogh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0"/>
          </p:nvPr>
        </p:nvSpPr>
        <p:spPr>
          <a:xfrm>
            <a:off x="8904334" y="4849503"/>
            <a:ext cx="2935997" cy="659189"/>
          </a:xfrm>
        </p:spPr>
        <p:txBody>
          <a:bodyPr/>
          <a:lstStyle/>
          <a:p>
            <a:r>
              <a:rPr lang="en-US" dirty="0" smtClean="0"/>
              <a:t>Created 1889</a:t>
            </a:r>
          </a:p>
          <a:p>
            <a:r>
              <a:rPr lang="en-US" dirty="0" smtClean="0"/>
              <a:t>Starry night</a:t>
            </a:r>
            <a:endParaRPr lang="en-US" dirty="0"/>
          </a:p>
        </p:txBody>
      </p:sp>
      <p:pic>
        <p:nvPicPr>
          <p:cNvPr id="14" name="Picture Placeholder 13"/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77" b="15477"/>
          <a:stretch>
            <a:fillRect/>
          </a:stretch>
        </p:blipFill>
        <p:spPr>
          <a:xfrm>
            <a:off x="838200" y="2226649"/>
            <a:ext cx="2940050" cy="1524000"/>
          </a:xfrm>
          <a:prstGeom prst="rect">
            <a:avLst/>
          </a:prstGeom>
        </p:spPr>
      </p:pic>
      <p:pic>
        <p:nvPicPr>
          <p:cNvPr id="15" name="Picture Placeholder 14"/>
          <p:cNvPicPr>
            <a:picLocks noGrp="1" noChangeAspect="1"/>
          </p:cNvPicPr>
          <p:nvPr>
            <p:ph type="pic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4" b="15384"/>
          <a:stretch>
            <a:fillRect/>
          </a:stretch>
        </p:blipFill>
        <p:spPr>
          <a:xfrm>
            <a:off x="8889681" y="2275374"/>
            <a:ext cx="2932113" cy="1524000"/>
          </a:xfrm>
        </p:spPr>
      </p:pic>
      <p:pic>
        <p:nvPicPr>
          <p:cNvPr id="18" name="Picture Placeholder 17"/>
          <p:cNvPicPr>
            <a:picLocks noGrp="1" noChangeAspect="1"/>
          </p:cNvPicPr>
          <p:nvPr>
            <p:ph type="pic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65" b="15365"/>
          <a:stretch>
            <a:fillRect/>
          </a:stretch>
        </p:blipFill>
        <p:spPr>
          <a:xfrm>
            <a:off x="4086762" y="1697430"/>
            <a:ext cx="4494407" cy="2337286"/>
          </a:xfrm>
          <a:prstGeom prst="roundRect">
            <a:avLst>
              <a:gd name="adj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62609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116</TotalTime>
  <Words>97</Words>
  <Application>Microsoft Macintosh PowerPoint</Application>
  <PresentationFormat>Widescreen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Corbel</vt:lpstr>
      <vt:lpstr>Mangal</vt:lpstr>
      <vt:lpstr>Arial</vt:lpstr>
      <vt:lpstr>Depth</vt:lpstr>
      <vt:lpstr>Style Transfer</vt:lpstr>
      <vt:lpstr>Example 1</vt:lpstr>
      <vt:lpstr>Example 2</vt:lpstr>
      <vt:lpstr>Example 2 – Color Filter</vt:lpstr>
      <vt:lpstr>Example 3</vt:lpstr>
      <vt:lpstr>Example 4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Style Transfer</dc:title>
  <dc:creator>Bercovich, Yuval</dc:creator>
  <cp:lastModifiedBy>Bercovich, Yuval</cp:lastModifiedBy>
  <cp:revision>7</cp:revision>
  <dcterms:created xsi:type="dcterms:W3CDTF">2018-01-14T08:33:25Z</dcterms:created>
  <dcterms:modified xsi:type="dcterms:W3CDTF">2018-01-14T10:54:02Z</dcterms:modified>
</cp:coreProperties>
</file>

<file path=docProps/thumbnail.jpeg>
</file>